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10/4/2024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dirty="0">
                <a:solidFill>
                  <a:srgbClr val="0057A8"/>
                </a:solidFill>
                <a:effectLst/>
                <a:latin typeface="Helvetica" panose="020B0604020202020204" pitchFamily="34" charset="0"/>
                <a:ea typeface="Times New Roman" panose="02020603050405020304" pitchFamily="18" charset="0"/>
                <a:cs typeface="Helvetica" panose="020B0604020202020204" pitchFamily="34" charset="0"/>
              </a:rPr>
              <a:t>A Conveniently Located Three Bedroom Terraced House Within Easy Reach Of  Amenities And The Town Centre</a:t>
            </a:r>
            <a:endParaRPr lang="en-GB" sz="14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400" dirty="0">
                <a:solidFill>
                  <a:srgbClr val="0057A8"/>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4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400" dirty="0">
                <a:effectLst/>
                <a:latin typeface="Helvetica" panose="020B0604020202020204" pitchFamily="34" charset="0"/>
                <a:ea typeface="Times New Roman" panose="02020603050405020304" pitchFamily="18" charset="0"/>
                <a:cs typeface="Helvetica" panose="020B0604020202020204" pitchFamily="34" charset="0"/>
              </a:rPr>
              <a:t>Entrance Vestibule And Reception Hall</a:t>
            </a:r>
            <a:r>
              <a:rPr lang="en-GB" sz="14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 Lounge • Dining / Family Room  </a:t>
            </a:r>
            <a:endParaRPr lang="en-GB" sz="14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4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Kitchen • Three First Floor Bedrooms • Bathroom / WC • Enclosed Rear Garden • Gas Central Heating Via Modern Boiler • Double Glazed Windows General Refurbishment Required  </a:t>
            </a:r>
            <a:endParaRPr lang="en-GB" sz="1400" dirty="0">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5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800" dirty="0">
                <a:solidFill>
                  <a:srgbClr val="000000"/>
                </a:solidFill>
                <a:effectLst/>
                <a:latin typeface="HelveticaNeueLT-Roman"/>
                <a:ea typeface="Times New Roman" panose="02020603050405020304" pitchFamily="18" charset="0"/>
                <a:cs typeface="HelveticaNeueLT-Roman"/>
              </a:rPr>
              <a:t>£225,000</a:t>
            </a:r>
            <a:endParaRPr lang="en-GB" sz="18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cs typeface="HelveticaNeueLT-Medium"/>
              </a:rPr>
              <a:t>93 Egremont Road, Exmouth, Devon, EX8 1SA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313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9494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742928-6615-9374-A0EF-33FEC62B992D}"/>
              </a:ext>
            </a:extLst>
          </p:cNvPr>
          <p:cNvPicPr>
            <a:picLocks noChangeAspect="1"/>
          </p:cNvPicPr>
          <p:nvPr/>
        </p:nvPicPr>
        <p:blipFill>
          <a:blip r:embed="rId11"/>
          <a:srcRect/>
          <a:stretch/>
        </p:blipFill>
        <p:spPr>
          <a:xfrm>
            <a:off x="2784959" y="7713364"/>
            <a:ext cx="1960775" cy="1901951"/>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535150"/>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93 Egremont Road, Exmouth, EX8 1SA</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THE ACCOMMODATION COMPRISES:</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UPVC double glazed front door with patterned glass giving access to: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ENTRANCE VESTIBULE:</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With parquet flooring; pine tongue and groove walls; wall mounted cupboard housing meters; glazed panelled inner door with patterned glass leading to: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RECEPTION HALL:</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With stairs rising to the first floor; radiator; doors to: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LOUNGE:</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11' 10" into wall recess x 10' 6" (3.61m x 3.2m) Double glazed window overlooking the front aspect; fitted gas fire housed in wooden fire surround; television point; coved ceiling.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DINING / FAMILY ROOM:</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13' 0" x 12' 2" (3.96m x 3.71m) Measurement excluding useful </a:t>
            </a:r>
            <a:r>
              <a:rPr lang="en-GB" sz="1200" dirty="0" err="1">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understair</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recess; fitted gas fire housed in wooden fire surround; radiator; coved ceiling; double glazed window to rear elevation. Door to: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KITCHEN:</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12' 9" x 8' 1" (3.89m x 2.46m) Fitted with a range of work surfaces with inset one and a quarter bowl single drainer sink unit with mixer tap over; range of cupboards, drawer units, space and plumbing for washing machine and appliance space beneath work surfaces; matching range of wall units at eye-level; electric cooker point with extractor hood over; upright larder style cupboard; tiled surrounds; double glazed window to side elevation and UPVC double glazed window to rear elevation; UPVC double glazed door with patterned glass giving access to outside.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FIRST FLOOR SPLIT LEVEL LANDING:</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With access to roof space; coved ceiling; timer control for hot water and central heating; doors to: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BEDROOM ONE:</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15' 6" x 10' 7" (4.72m x 3.23m) Two UPVC double glazed windows to front elevation; radiator; television point; coved ceiling; electric fan light.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BEDROOM TWO:</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13' 3" x 9' 10" (4.04m x 3m) UPVC double glazed window to rear elevation; built-in linen cupboard housing the modern Worcester gas boiler serving domestic hot water and central heating and with slatted shelving.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BEDROOM THREE:</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9' 9" x 8' 0" (2.97m x 2.44m) maximum overall measurement. An 'L' Shaped room with UPVC double glazed window to rear elevation; radiator; picture rail.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BATHROOM / WC:</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Fitted with a white suite comprising bath with handgrips and Mira shower unit over, shower curtain and rail; pedestal wash hand basin with chrome mixer tap; WC with push button flush; chrome heated towel rail with individual thermostat control; tiled flooring; fully tiled walls; extractor fan; UPVC double glazed window to side elevation. </a:t>
            </a: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OUTSIDE:</a:t>
            </a:r>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To the front of the property is a small garden enclosure with pedestrian gate giving access to the property. To the rear is a fully enclosed garden with patio sun terrace with decorative stone garden area; useful covered area adjoining the rear of the property and outside garden store with UPVC double glazed window.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spcAft>
                <a:spcPts val="800"/>
              </a:spcAft>
            </a:pPr>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102492"/>
          </a:xfrm>
          <a:prstGeom prst="rect">
            <a:avLst/>
          </a:prstGeom>
          <a:noFill/>
        </p:spPr>
        <p:txBody>
          <a:bodyPr wrap="square" rtlCol="0">
            <a:spAutoFit/>
          </a:bodyPr>
          <a:lstStyle/>
          <a:p>
            <a:r>
              <a:rPr lang="en-GB" sz="1000" b="1" dirty="0">
                <a:effectLst/>
                <a:latin typeface="Helvetica" panose="020B0604020202020204" pitchFamily="34" charset="0"/>
                <a:ea typeface="Times New Roman" panose="02020603050405020304" pitchFamily="18" charset="0"/>
                <a:cs typeface="Helvetica" panose="020B0604020202020204" pitchFamily="34" charset="0"/>
              </a:rPr>
              <a:t>Mortgage Assistance:   </a:t>
            </a:r>
            <a:r>
              <a:rPr lang="en-GB" sz="1000" dirty="0">
                <a:effectLst/>
                <a:latin typeface="Helvetica" panose="020B0604020202020204" pitchFamily="34" charset="0"/>
                <a:ea typeface="Times New Roman" panose="02020603050405020304" pitchFamily="18" charset="0"/>
                <a:cs typeface="Helvetica" panose="020B0604020202020204" pitchFamily="34" charset="0"/>
              </a:rPr>
              <a:t>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a:t>
            </a:r>
            <a:r>
              <a:rPr lang="en-GB" sz="1000" i="1" dirty="0">
                <a:effectLst/>
                <a:latin typeface="Helvetica" panose="020B0604020202020204" pitchFamily="34" charset="0"/>
                <a:ea typeface="Times New Roman" panose="02020603050405020304" pitchFamily="18" charset="0"/>
                <a:cs typeface="Helvetica" panose="020B0604020202020204" pitchFamily="34" charset="0"/>
              </a:rPr>
              <a:t>The Openwork Partnership</a:t>
            </a:r>
            <a:r>
              <a:rPr lang="en-GB" sz="1000" dirty="0">
                <a:effectLst/>
                <a:latin typeface="Helvetica" panose="020B0604020202020204" pitchFamily="34" charset="0"/>
                <a:ea typeface="Times New Roman" panose="02020603050405020304" pitchFamily="18" charset="0"/>
                <a:cs typeface="Helvetica" panose="020B0604020202020204" pitchFamily="34" charset="0"/>
              </a:rPr>
              <a:t>, a trading style of Openwork Ltd which is authorised and regulated by the Financial Conduct Authority (FCA).</a:t>
            </a:r>
            <a:r>
              <a:rPr lang="en-GB" sz="1000" b="1" dirty="0">
                <a:effectLst/>
                <a:latin typeface="Helvetica" panose="020B0604020202020204" pitchFamily="34" charset="0"/>
                <a:ea typeface="Times New Roman" panose="02020603050405020304" pitchFamily="18" charset="0"/>
                <a:cs typeface="Helvetica" panose="020B0604020202020204" pitchFamily="34" charset="0"/>
              </a:rPr>
              <a:t> </a:t>
            </a:r>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8009808-15E2-3B76-4897-33F8BCD8E497}"/>
              </a:ext>
            </a:extLst>
          </p:cNvPr>
          <p:cNvPicPr>
            <a:picLocks noChangeAspect="1"/>
          </p:cNvPicPr>
          <p:nvPr/>
        </p:nvPicPr>
        <p:blipFill>
          <a:blip r:embed="rId2"/>
          <a:srcRect/>
          <a:stretch/>
        </p:blipFill>
        <p:spPr>
          <a:xfrm>
            <a:off x="9477134" y="2906973"/>
            <a:ext cx="3447266" cy="420351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927</Words>
  <Application>Microsoft Office PowerPoint</Application>
  <PresentationFormat>Custom</PresentationFormat>
  <Paragraphs>90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25</cp:revision>
  <cp:lastPrinted>2024-10-04T12:56:43Z</cp:lastPrinted>
  <dcterms:created xsi:type="dcterms:W3CDTF">2023-03-19T13:39:10Z</dcterms:created>
  <dcterms:modified xsi:type="dcterms:W3CDTF">2024-10-04T13:13:55Z</dcterms:modified>
</cp:coreProperties>
</file>